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6/7/2022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6/7/2022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6/7/2022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092" y="2433099"/>
            <a:ext cx="8825658" cy="3155315"/>
          </a:xfrm>
        </p:spPr>
        <p:txBody>
          <a:bodyPr/>
          <a:lstStyle/>
          <a:p>
            <a:pPr algn="ctr"/>
            <a:r>
              <a:rPr lang="en-US" sz="4000" b="1" dirty="0" smtClean="0"/>
              <a:t/>
            </a:r>
            <a:br>
              <a:rPr lang="en-US" sz="4000" b="1" dirty="0" smtClean="0"/>
            </a:br>
            <a:r>
              <a:rPr lang="en-US" sz="4000" b="1" dirty="0" smtClean="0"/>
              <a:t/>
            </a:r>
            <a:br>
              <a:rPr lang="en-US" sz="4000" b="1" dirty="0" smtClean="0"/>
            </a:br>
            <a:r>
              <a:rPr lang="ro-RO" sz="4000" b="1" dirty="0" smtClean="0"/>
              <a:t>Project </a:t>
            </a:r>
            <a:r>
              <a:rPr lang="ro-RO" sz="4000" b="1" dirty="0"/>
              <a:t>title: Let’s remove bullying and promote kindness to one </a:t>
            </a:r>
            <a:r>
              <a:rPr lang="ro-RO" sz="4000" b="1" dirty="0" smtClean="0"/>
              <a:t>another</a:t>
            </a:r>
            <a:r>
              <a:rPr lang="en-US" sz="4000" b="1" dirty="0" smtClean="0"/>
              <a:t/>
            </a:r>
            <a:br>
              <a:rPr lang="en-US" sz="4000" b="1" dirty="0" smtClean="0"/>
            </a:br>
            <a:r>
              <a:rPr lang="en-US" sz="4000" b="1" dirty="0"/>
              <a:t>Project </a:t>
            </a:r>
            <a:r>
              <a:rPr lang="en-US" sz="4000" b="1" dirty="0" smtClean="0"/>
              <a:t>number:2020-1-UK01-KA229- </a:t>
            </a:r>
            <a:r>
              <a:rPr lang="en-US" sz="4000" b="1" dirty="0"/>
              <a:t>078813_4, </a:t>
            </a:r>
            <a:endParaRPr lang="en-US" sz="4000" b="1" dirty="0"/>
          </a:p>
        </p:txBody>
      </p:sp>
      <p:sp>
        <p:nvSpPr>
          <p:cNvPr id="3" name="Subtitle 2"/>
          <p:cNvSpPr>
            <a:spLocks noGrp="1"/>
          </p:cNvSpPr>
          <p:nvPr>
            <p:ph type="subTitle" idx="1"/>
          </p:nvPr>
        </p:nvSpPr>
        <p:spPr>
          <a:xfrm>
            <a:off x="860757" y="960753"/>
            <a:ext cx="9412328" cy="1035023"/>
          </a:xfrm>
        </p:spPr>
        <p:txBody>
          <a:bodyPr>
            <a:normAutofit fontScale="70000" lnSpcReduction="20000"/>
          </a:bodyPr>
          <a:lstStyle/>
          <a:p>
            <a:r>
              <a:rPr lang="ro-RO" sz="2500" b="1" i="1" dirty="0"/>
              <a:t>Erasmus</a:t>
            </a:r>
            <a:r>
              <a:rPr lang="ro-RO" sz="2500" b="1" i="1" dirty="0" smtClean="0"/>
              <a:t>+</a:t>
            </a:r>
            <a:r>
              <a:rPr lang="en-US" sz="2500" b="1" i="1" dirty="0" smtClean="0"/>
              <a:t>                                                                        17-22 of May 2022</a:t>
            </a:r>
          </a:p>
          <a:p>
            <a:r>
              <a:rPr lang="en-US" sz="2500" b="1" dirty="0" smtClean="0"/>
              <a:t>                                                                            </a:t>
            </a:r>
            <a:r>
              <a:rPr lang="ro-RO" sz="2600" b="1" dirty="0" smtClean="0"/>
              <a:t>LUIS </a:t>
            </a:r>
            <a:r>
              <a:rPr lang="ro-RO" sz="2600" b="1" dirty="0"/>
              <a:t>CARRILLO DE SOTOMAYOR </a:t>
            </a:r>
            <a:r>
              <a:rPr lang="ro-RO" sz="2600" b="1" dirty="0" smtClean="0"/>
              <a:t>HIGH</a:t>
            </a:r>
            <a:r>
              <a:rPr lang="en-US" sz="2600" b="1" dirty="0" smtClean="0"/>
              <a:t> </a:t>
            </a:r>
          </a:p>
          <a:p>
            <a:r>
              <a:rPr lang="en-US" sz="2600" b="1" dirty="0"/>
              <a:t> </a:t>
            </a:r>
            <a:r>
              <a:rPr lang="en-US" sz="2600" b="1" dirty="0" smtClean="0"/>
              <a:t>                                                                                        </a:t>
            </a:r>
            <a:r>
              <a:rPr lang="ro-RO" sz="2600" b="1" dirty="0" smtClean="0"/>
              <a:t>SCHOOL</a:t>
            </a:r>
            <a:r>
              <a:rPr lang="en-US" sz="2600" b="1" dirty="0" smtClean="0"/>
              <a:t> </a:t>
            </a:r>
            <a:r>
              <a:rPr lang="en-US" sz="2600" b="1" dirty="0" err="1"/>
              <a:t>Baena</a:t>
            </a:r>
            <a:r>
              <a:rPr lang="en-US" sz="2600" b="1" dirty="0"/>
              <a:t> </a:t>
            </a:r>
            <a:r>
              <a:rPr lang="en-US" sz="2600" b="1" dirty="0" err="1"/>
              <a:t>spain</a:t>
            </a:r>
            <a:endParaRPr lang="en-US" sz="2600" b="1" dirty="0"/>
          </a:p>
        </p:txBody>
      </p:sp>
    </p:spTree>
    <p:extLst>
      <p:ext uri="{BB962C8B-B14F-4D97-AF65-F5344CB8AC3E}">
        <p14:creationId xmlns:p14="http://schemas.microsoft.com/office/powerpoint/2010/main" val="3912584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17" y="389615"/>
            <a:ext cx="5123001" cy="2703443"/>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95" y="3238167"/>
            <a:ext cx="5717873" cy="3216303"/>
          </a:xfrm>
          <a:prstGeom prst="rect">
            <a:avLst/>
          </a:prstGeom>
        </p:spPr>
      </p:pic>
      <p:sp>
        <p:nvSpPr>
          <p:cNvPr id="3" name="TextBox 2"/>
          <p:cNvSpPr txBox="1"/>
          <p:nvPr/>
        </p:nvSpPr>
        <p:spPr>
          <a:xfrm>
            <a:off x="6194066" y="469127"/>
            <a:ext cx="4818491" cy="5355312"/>
          </a:xfrm>
          <a:prstGeom prst="rect">
            <a:avLst/>
          </a:prstGeom>
          <a:noFill/>
        </p:spPr>
        <p:txBody>
          <a:bodyPr wrap="square" rtlCol="0">
            <a:spAutoFit/>
          </a:bodyPr>
          <a:lstStyle/>
          <a:p>
            <a:pPr algn="just"/>
            <a:r>
              <a:rPr lang="en-US" dirty="0"/>
              <a:t>During the period </a:t>
            </a:r>
            <a:r>
              <a:rPr lang="en-US" dirty="0" smtClean="0"/>
              <a:t>1</a:t>
            </a:r>
            <a:r>
              <a:rPr lang="ro-RO" dirty="0" smtClean="0"/>
              <a:t>7</a:t>
            </a:r>
            <a:r>
              <a:rPr lang="en-US" dirty="0" smtClean="0"/>
              <a:t>-22.05.2022</a:t>
            </a:r>
            <a:r>
              <a:rPr lang="en-US" dirty="0"/>
              <a:t>, students and teachers from Spain, Romania and Poland participated in the meeting entitled “How do I know when I am being bullied? - Identification of cyber-bullying incidents ”, which took place at LUIS CARRILLO DE SOTOMAYOR HIGH SCHOOL in </a:t>
            </a:r>
            <a:r>
              <a:rPr lang="en-US" dirty="0" err="1"/>
              <a:t>Baena</a:t>
            </a:r>
            <a:r>
              <a:rPr lang="en-US" dirty="0"/>
              <a:t>, Spain</a:t>
            </a:r>
            <a:r>
              <a:rPr lang="en-US" dirty="0" smtClean="0"/>
              <a:t>.</a:t>
            </a:r>
            <a:endParaRPr lang="ro-RO" dirty="0" smtClean="0"/>
          </a:p>
          <a:p>
            <a:pPr algn="just"/>
            <a:endParaRPr lang="ro-RO" dirty="0"/>
          </a:p>
          <a:p>
            <a:pPr algn="just"/>
            <a:r>
              <a:rPr lang="en-US" dirty="0"/>
              <a:t>During the five days, students participated in various school and extracurricular activities, which consisted of workshops, interviews, case studies, sports games, meetings with parents, a solidarity fair to help children in Ukraine and children with cancer, visiting cultural institutions and objectives.  </a:t>
            </a:r>
            <a:endParaRPr lang="ro-RO" dirty="0"/>
          </a:p>
          <a:p>
            <a:pPr algn="just"/>
            <a:endParaRPr lang="ro-RO" dirty="0" smtClean="0"/>
          </a:p>
          <a:p>
            <a:pPr algn="just"/>
            <a:endParaRPr lang="en-US" dirty="0"/>
          </a:p>
        </p:txBody>
      </p:sp>
    </p:spTree>
    <p:extLst>
      <p:ext uri="{BB962C8B-B14F-4D97-AF65-F5344CB8AC3E}">
        <p14:creationId xmlns:p14="http://schemas.microsoft.com/office/powerpoint/2010/main" val="4082260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40" y="3467275"/>
            <a:ext cx="5388225" cy="3021677"/>
          </a:xfrm>
          <a:prstGeom prst="rect">
            <a:avLst/>
          </a:prstGeom>
        </p:spPr>
      </p:pic>
      <p:sp>
        <p:nvSpPr>
          <p:cNvPr id="5" name="Title 1"/>
          <p:cNvSpPr txBox="1">
            <a:spLocks/>
          </p:cNvSpPr>
          <p:nvPr/>
        </p:nvSpPr>
        <p:spPr>
          <a:xfrm>
            <a:off x="765341" y="-143630"/>
            <a:ext cx="9404723" cy="1400530"/>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401" y="190831"/>
            <a:ext cx="5388225" cy="294198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5089" y="0"/>
            <a:ext cx="2685719" cy="313281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4209" y="0"/>
            <a:ext cx="3270636" cy="3132815"/>
          </a:xfrm>
          <a:prstGeom prst="rect">
            <a:avLst/>
          </a:prstGeom>
        </p:spPr>
      </p:pic>
      <p:sp>
        <p:nvSpPr>
          <p:cNvPr id="2" name="TextBox 1"/>
          <p:cNvSpPr txBox="1"/>
          <p:nvPr/>
        </p:nvSpPr>
        <p:spPr>
          <a:xfrm>
            <a:off x="5859854" y="3228048"/>
            <a:ext cx="6023673" cy="3416320"/>
          </a:xfrm>
          <a:prstGeom prst="rect">
            <a:avLst/>
          </a:prstGeom>
          <a:noFill/>
        </p:spPr>
        <p:txBody>
          <a:bodyPr wrap="square" rtlCol="0">
            <a:spAutoFit/>
          </a:bodyPr>
          <a:lstStyle/>
          <a:p>
            <a:pPr algn="just"/>
            <a:r>
              <a:rPr lang="en-US" dirty="0"/>
              <a:t>During the school activities, students had the opportunity to interact, to communicate in English, to share their experience, to develop their personal skills to identify known and </a:t>
            </a:r>
            <a:r>
              <a:rPr lang="en-US" dirty="0" smtClean="0"/>
              <a:t>less </a:t>
            </a:r>
            <a:r>
              <a:rPr lang="en-US" dirty="0"/>
              <a:t>known forms of bullying and its effects, but also for to find solutions on how to act and prevent this </a:t>
            </a:r>
            <a:r>
              <a:rPr lang="en-US" dirty="0" smtClean="0"/>
              <a:t>phenomenon</a:t>
            </a:r>
            <a:r>
              <a:rPr lang="ro-RO" dirty="0" smtClean="0"/>
              <a:t>.</a:t>
            </a:r>
          </a:p>
          <a:p>
            <a:pPr algn="just"/>
            <a:r>
              <a:rPr lang="en-US" dirty="0" smtClean="0"/>
              <a:t> </a:t>
            </a:r>
            <a:r>
              <a:rPr lang="en-US" dirty="0"/>
              <a:t>The final products, made by the students, highlighted their creativity, solidarity, enthusiasm and involvement. Teachers from the three participating countries supported the students during the activities and consulted on the methods used to identify cyberbullying situations.</a:t>
            </a:r>
            <a:endParaRPr lang="ro-RO" dirty="0"/>
          </a:p>
        </p:txBody>
      </p:sp>
    </p:spTree>
    <p:extLst>
      <p:ext uri="{BB962C8B-B14F-4D97-AF65-F5344CB8AC3E}">
        <p14:creationId xmlns:p14="http://schemas.microsoft.com/office/powerpoint/2010/main" val="3180036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0798" y="0"/>
            <a:ext cx="9404723" cy="1400530"/>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1978" y="0"/>
            <a:ext cx="6674877" cy="3427012"/>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 y="3482671"/>
            <a:ext cx="4940803" cy="2952028"/>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3468"/>
            <a:ext cx="4373217" cy="2838615"/>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5570" y="3713260"/>
            <a:ext cx="2854518" cy="2806811"/>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2967" y="3713260"/>
            <a:ext cx="3412965" cy="2721439"/>
          </a:xfrm>
          <a:prstGeom prst="rect">
            <a:avLst/>
          </a:prstGeom>
        </p:spPr>
      </p:pic>
    </p:spTree>
    <p:extLst>
      <p:ext uri="{BB962C8B-B14F-4D97-AF65-F5344CB8AC3E}">
        <p14:creationId xmlns:p14="http://schemas.microsoft.com/office/powerpoint/2010/main" val="284041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 y="-23853"/>
            <a:ext cx="4516341" cy="338725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3075" y="0"/>
            <a:ext cx="6618135" cy="336340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885" y="3721210"/>
            <a:ext cx="4606670" cy="284656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7042" y="3721210"/>
            <a:ext cx="6650410" cy="2957886"/>
          </a:xfrm>
          <a:prstGeom prst="rect">
            <a:avLst/>
          </a:prstGeom>
        </p:spPr>
      </p:pic>
      <p:sp>
        <p:nvSpPr>
          <p:cNvPr id="7" name="TextBox 6"/>
          <p:cNvSpPr txBox="1"/>
          <p:nvPr/>
        </p:nvSpPr>
        <p:spPr>
          <a:xfrm>
            <a:off x="5518206" y="3816627"/>
            <a:ext cx="5414838" cy="1200329"/>
          </a:xfrm>
          <a:prstGeom prst="rect">
            <a:avLst/>
          </a:prstGeom>
          <a:noFill/>
        </p:spPr>
        <p:txBody>
          <a:bodyPr wrap="square" rtlCol="0">
            <a:spAutoFit/>
          </a:bodyPr>
          <a:lstStyle/>
          <a:p>
            <a:r>
              <a:rPr lang="en-US" dirty="0"/>
              <a:t>The thematic visits to </a:t>
            </a:r>
            <a:r>
              <a:rPr lang="en-US" dirty="0" err="1"/>
              <a:t>Baena</a:t>
            </a:r>
            <a:r>
              <a:rPr lang="en-US" dirty="0"/>
              <a:t>, </a:t>
            </a:r>
            <a:r>
              <a:rPr lang="en-US" dirty="0" err="1"/>
              <a:t>Cabra</a:t>
            </a:r>
            <a:r>
              <a:rPr lang="en-US" dirty="0"/>
              <a:t>, Cordoba and Malaga </a:t>
            </a:r>
            <a:r>
              <a:rPr lang="en-US" dirty="0" smtClean="0"/>
              <a:t>f</a:t>
            </a:r>
            <a:r>
              <a:rPr lang="ro-RO" dirty="0" smtClean="0"/>
              <a:t>avored </a:t>
            </a:r>
            <a:r>
              <a:rPr lang="en-US" dirty="0" smtClean="0"/>
              <a:t>intercultural </a:t>
            </a:r>
            <a:r>
              <a:rPr lang="en-US" dirty="0"/>
              <a:t>dialogue and enriched students' knowledge of Spanish culture and traditions.</a:t>
            </a:r>
          </a:p>
        </p:txBody>
      </p:sp>
    </p:spTree>
    <p:extLst>
      <p:ext uri="{BB962C8B-B14F-4D97-AF65-F5344CB8AC3E}">
        <p14:creationId xmlns:p14="http://schemas.microsoft.com/office/powerpoint/2010/main" val="1165949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82461" y="174422"/>
            <a:ext cx="9404723" cy="1400530"/>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67" y="3291779"/>
            <a:ext cx="5485662" cy="312450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786" y="174422"/>
            <a:ext cx="3599982" cy="291950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086" y="174422"/>
            <a:ext cx="3573102" cy="278520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5366" y="0"/>
            <a:ext cx="3498658" cy="300733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2798" y="3291780"/>
            <a:ext cx="5351226" cy="3124501"/>
          </a:xfrm>
          <a:prstGeom prst="rect">
            <a:avLst/>
          </a:prstGeom>
        </p:spPr>
      </p:pic>
    </p:spTree>
    <p:extLst>
      <p:ext uri="{BB962C8B-B14F-4D97-AF65-F5344CB8AC3E}">
        <p14:creationId xmlns:p14="http://schemas.microsoft.com/office/powerpoint/2010/main" val="2136615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001" y="477078"/>
            <a:ext cx="5530575" cy="371325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3374" y="0"/>
            <a:ext cx="5488167" cy="3713259"/>
          </a:xfrm>
          <a:prstGeom prst="rect">
            <a:avLst/>
          </a:prstGeom>
        </p:spPr>
      </p:pic>
      <p:sp>
        <p:nvSpPr>
          <p:cNvPr id="4" name="TextBox 3"/>
          <p:cNvSpPr txBox="1"/>
          <p:nvPr/>
        </p:nvSpPr>
        <p:spPr>
          <a:xfrm>
            <a:off x="596348" y="4576264"/>
            <a:ext cx="10471869" cy="646331"/>
          </a:xfrm>
          <a:prstGeom prst="rect">
            <a:avLst/>
          </a:prstGeom>
          <a:noFill/>
        </p:spPr>
        <p:txBody>
          <a:bodyPr wrap="square" rtlCol="0">
            <a:spAutoFit/>
          </a:bodyPr>
          <a:lstStyle/>
          <a:p>
            <a:r>
              <a:rPr lang="en-US" dirty="0"/>
              <a:t>The meeting of the project ended in a festive setting by handing out certificates of participation in activities.</a:t>
            </a:r>
          </a:p>
        </p:txBody>
      </p:sp>
    </p:spTree>
    <p:extLst>
      <p:ext uri="{BB962C8B-B14F-4D97-AF65-F5344CB8AC3E}">
        <p14:creationId xmlns:p14="http://schemas.microsoft.com/office/powerpoint/2010/main" val="17527934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120</TotalTime>
  <Words>281</Words>
  <Application>Microsoft Office PowerPoint</Application>
  <PresentationFormat>Widescreen</PresentationFormat>
  <Paragraphs>11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vt:lpstr>
      <vt:lpstr>  Project title: Let’s remove bullying and promote kindness to one another Project number:2020-1-UK01-KA229- 078813_4,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title: Let’s remove bullying and promote kindness to one another</dc:title>
  <dc:creator>Dan Ciornei</dc:creator>
  <cp:lastModifiedBy>Dan Ciornei</cp:lastModifiedBy>
  <cp:revision>13</cp:revision>
  <dcterms:created xsi:type="dcterms:W3CDTF">2022-05-20T09:59:44Z</dcterms:created>
  <dcterms:modified xsi:type="dcterms:W3CDTF">2022-06-07T17:38:14Z</dcterms:modified>
</cp:coreProperties>
</file>